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8" r:id="rId3"/>
    <p:sldId id="267" r:id="rId4"/>
    <p:sldId id="257" r:id="rId5"/>
    <p:sldId id="270" r:id="rId6"/>
    <p:sldId id="269" r:id="rId7"/>
    <p:sldId id="266" r:id="rId8"/>
    <p:sldId id="265" r:id="rId9"/>
    <p:sldId id="264" r:id="rId10"/>
    <p:sldId id="263" r:id="rId11"/>
    <p:sldId id="262" r:id="rId12"/>
    <p:sldId id="261" r:id="rId13"/>
    <p:sldId id="260" r:id="rId14"/>
    <p:sldId id="259" r:id="rId15"/>
    <p:sldId id="25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610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54A48-7866-40A8-A12E-2A01C6896A7D}" type="datetimeFigureOut">
              <a:rPr lang="en-IN" smtClean="0"/>
              <a:t>17-12-2023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CE1E-B190-442D-BAD9-DDEA74CD4C5E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87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54A48-7866-40A8-A12E-2A01C6896A7D}" type="datetimeFigureOut">
              <a:rPr lang="en-IN" smtClean="0"/>
              <a:t>17-12-2023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CE1E-B190-442D-BAD9-DDEA74CD4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321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54A48-7866-40A8-A12E-2A01C6896A7D}" type="datetimeFigureOut">
              <a:rPr lang="en-IN" smtClean="0"/>
              <a:t>17-12-2023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CE1E-B190-442D-BAD9-DDEA74CD4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3012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54A48-7866-40A8-A12E-2A01C6896A7D}" type="datetimeFigureOut">
              <a:rPr lang="en-IN" smtClean="0"/>
              <a:t>17-12-2023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CE1E-B190-442D-BAD9-DDEA74CD4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484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54A48-7866-40A8-A12E-2A01C6896A7D}" type="datetimeFigureOut">
              <a:rPr lang="en-IN" smtClean="0"/>
              <a:t>17-12-2023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CE1E-B190-442D-BAD9-DDEA74CD4C5E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434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54A48-7866-40A8-A12E-2A01C6896A7D}" type="datetimeFigureOut">
              <a:rPr lang="en-IN" smtClean="0"/>
              <a:t>17-12-2023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CE1E-B190-442D-BAD9-DDEA74CD4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1206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54A48-7866-40A8-A12E-2A01C6896A7D}" type="datetimeFigureOut">
              <a:rPr lang="en-IN" smtClean="0"/>
              <a:t>17-12-2023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CE1E-B190-442D-BAD9-DDEA74CD4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4047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54A48-7866-40A8-A12E-2A01C6896A7D}" type="datetimeFigureOut">
              <a:rPr lang="en-IN" smtClean="0"/>
              <a:t>17-12-2023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CE1E-B190-442D-BAD9-DDEA74CD4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7584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54A48-7866-40A8-A12E-2A01C6896A7D}" type="datetimeFigureOut">
              <a:rPr lang="en-IN" smtClean="0"/>
              <a:t>17-12-2023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CE1E-B190-442D-BAD9-DDEA74CD4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1308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A354A48-7866-40A8-A12E-2A01C6896A7D}" type="datetimeFigureOut">
              <a:rPr lang="en-IN" smtClean="0"/>
              <a:t>17-12-2023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068CE1E-B190-442D-BAD9-DDEA74CD4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5964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54A48-7866-40A8-A12E-2A01C6896A7D}" type="datetimeFigureOut">
              <a:rPr lang="en-IN" smtClean="0"/>
              <a:t>17-12-2023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CE1E-B190-442D-BAD9-DDEA74CD4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5133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A354A48-7866-40A8-A12E-2A01C6896A7D}" type="datetimeFigureOut">
              <a:rPr lang="en-IN" smtClean="0"/>
              <a:t>17-12-2023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068CE1E-B190-442D-BAD9-DDEA74CD4C5E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161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9CE7D-AE55-021E-81EA-41613976A7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7869"/>
            <a:ext cx="9144000" cy="1033008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of Team 60</a:t>
            </a:r>
            <a:r>
              <a:rPr lang="en-US" baseline="30000" dirty="0"/>
              <a:t>th</a:t>
            </a:r>
            <a:r>
              <a:rPr lang="en-US" dirty="0"/>
              <a:t> St.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F6337E-A1D7-2722-68DA-576A80A14F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4" y="3429000"/>
            <a:ext cx="9144000" cy="3134664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Team Members:</a:t>
            </a:r>
          </a:p>
          <a:p>
            <a:r>
              <a:rPr lang="en-US" dirty="0"/>
              <a:t>Saadat</a:t>
            </a:r>
          </a:p>
          <a:p>
            <a:r>
              <a:rPr lang="en-US" dirty="0"/>
              <a:t>Nashrah</a:t>
            </a:r>
          </a:p>
          <a:p>
            <a:r>
              <a:rPr lang="en-US" dirty="0"/>
              <a:t>Manali</a:t>
            </a:r>
          </a:p>
          <a:p>
            <a:r>
              <a:rPr lang="en-US" dirty="0"/>
              <a:t>Andrew</a:t>
            </a:r>
          </a:p>
          <a:p>
            <a:r>
              <a:rPr lang="en-US" dirty="0"/>
              <a:t>Soubhagya</a:t>
            </a:r>
          </a:p>
          <a:p>
            <a:r>
              <a:rPr lang="en-US" dirty="0"/>
              <a:t>Micheal</a:t>
            </a:r>
          </a:p>
          <a:p>
            <a:r>
              <a:rPr lang="en-IN" dirty="0"/>
              <a:t>Amit</a:t>
            </a:r>
          </a:p>
          <a:p>
            <a:r>
              <a:rPr lang="en-IN" dirty="0"/>
              <a:t>Mohammed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58AC6E-ACC0-ACA2-FDCF-6646A1419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807" y="2220685"/>
            <a:ext cx="2416629" cy="241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306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440970-A4A4-941B-23D6-D36CE8B43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000" y="15000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297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F15B53-3525-77C6-B3C0-0FA28D73D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00" y="16500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045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181115-4064-B0D3-3AD0-0F1A5A042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0" y="18000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727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030DA0-4135-75C5-F333-4C3176EF5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000" y="19500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315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8C80C9-8407-D60E-658A-769539415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00" y="21000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554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1A45BB-C29B-B071-6E64-E4B176458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181719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02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01A043-DF47-457F-B91F-C3C3E9F4D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331" y="74646"/>
            <a:ext cx="7238574" cy="40716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2CBBD7-1713-4304-C815-7D1AAF8FD6FB}"/>
              </a:ext>
            </a:extLst>
          </p:cNvPr>
          <p:cNvSpPr txBox="1"/>
          <p:nvPr/>
        </p:nvSpPr>
        <p:spPr>
          <a:xfrm>
            <a:off x="1838131" y="1156996"/>
            <a:ext cx="1643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Responsive UI:</a:t>
            </a:r>
          </a:p>
          <a:p>
            <a:r>
              <a:rPr lang="en-US" dirty="0"/>
              <a:t>Each controller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837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23A322-F9B5-9E64-3AD4-8CDBB4BA0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285" y="118497"/>
            <a:ext cx="6996000" cy="393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05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54B34-21FF-BB47-E389-4F931B33C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4687A64-4798-A196-8D72-E485734368F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468613"/>
            <a:ext cx="4938712" cy="2778025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A1E0197-5412-A351-1ED7-C570E3A5DB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469059"/>
            <a:ext cx="4937125" cy="2777132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97AF4E-8DB6-9B2A-DA71-F000E236A7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0" y="3000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75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E7EB91-042F-91DD-FDA2-EB9BF3412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0" y="4500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510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595051-35C8-E6A1-C1EA-99120209A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00" y="6000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305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D3AD1E-4B09-7550-2A25-1800FB15B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000" y="10500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843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87E268-A1E3-7095-7D95-A70081360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000" y="12000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14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DDF8E5-0626-6AF3-1DEA-B266E5083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000" y="13500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791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54</TotalTime>
  <Words>22</Words>
  <Application>Microsoft Office PowerPoint</Application>
  <PresentationFormat>Widescreen</PresentationFormat>
  <Paragraphs>12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Calibri</vt:lpstr>
      <vt:lpstr>Calibri Light</vt:lpstr>
      <vt:lpstr>Retrospect</vt:lpstr>
      <vt:lpstr>Results of Team 60th St.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Results of Team 60th St.</dc:title>
  <dc:creator>Soubhagya Shankar</dc:creator>
  <cp:lastModifiedBy>Soubhagya Shankar</cp:lastModifiedBy>
  <cp:revision>2</cp:revision>
  <dcterms:created xsi:type="dcterms:W3CDTF">2023-12-17T10:18:20Z</dcterms:created>
  <dcterms:modified xsi:type="dcterms:W3CDTF">2023-12-17T11:13:08Z</dcterms:modified>
</cp:coreProperties>
</file>